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277" r:id="rId17"/>
    <p:sldId id="297" r:id="rId18"/>
    <p:sldId id="298" r:id="rId19"/>
    <p:sldId id="299" r:id="rId20"/>
    <p:sldId id="301"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6600"/>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3" autoAdjust="0"/>
    <p:restoredTop sz="83738" autoAdjust="0"/>
  </p:normalViewPr>
  <p:slideViewPr>
    <p:cSldViewPr snapToGrid="0">
      <p:cViewPr varScale="1">
        <p:scale>
          <a:sx n="69" d="100"/>
          <a:sy n="69" d="100"/>
        </p:scale>
        <p:origin x="2940" y="66"/>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9/27/2021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9/27/2021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45" y="2803564"/>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descr="Text, letter&#10;&#10;Description automatically generated">
            <a:extLst>
              <a:ext uri="{FF2B5EF4-FFF2-40B4-BE49-F238E27FC236}">
                <a16:creationId xmlns:a16="http://schemas.microsoft.com/office/drawing/2014/main" id="{5F5F9300-F1D7-4FD3-9E14-926133B8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39" y="2739932"/>
            <a:ext cx="6805388" cy="2604387"/>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565604"/>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819520"/>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{{miss_num_2}}</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{{miss_num_3}}</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{{miss_num_4}}</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77983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r>
              <a:rPr lang="en-US" b="1" dirty="0" err="1">
                <a:latin typeface="Tahoma" panose="020B0604030504040204" pitchFamily="34" charset="0"/>
                <a:ea typeface="Tahoma" panose="020B0604030504040204" pitchFamily="34" charset="0"/>
                <a:cs typeface="Tahoma" panose="020B0604030504040204" pitchFamily="34" charset="0"/>
              </a:rPr>
              <a:t>miss_num</a:t>
            </a:r>
            <a:r>
              <a:rPr lang="en-US"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[{{py_num_1}}]</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[{{py_age_1}}]t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[{{py_age_2}}]t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{{py_num_3}}</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[{{py_age_3}}]t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[{{py_num_4}}]</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[{{py_age_4}}]t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C5040A0-5BED-45D9-B04E-3225B5A9E61B}"/>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C4042F1-77CA-4B4D-A753-CBAF4F81477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{{py_num_2}}</a:t>
            </a:r>
          </a:p>
        </p:txBody>
      </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266A7CB-A350-44AD-817E-F5B78E81840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4160337-A52E-41D5-96EB-96C969CB2C76}"/>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{{py_num_4}}</a:t>
            </a:r>
          </a:p>
        </p:txBody>
      </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1284967"/>
            <a:chOff x="1860410" y="2230974"/>
            <a:chExt cx="3842029" cy="3842029"/>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270193"/>
            <a:chOff x="3359010" y="186274"/>
            <a:chExt cx="3842029" cy="3842029"/>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1284968"/>
            <a:chOff x="1860410" y="2230974"/>
            <a:chExt cx="3842029" cy="3842029"/>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1275345"/>
            <a:chOff x="1860410" y="2230974"/>
            <a:chExt cx="3842029" cy="3842029"/>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26" name="TextBox 25">
            <a:extLst>
              <a:ext uri="{FF2B5EF4-FFF2-40B4-BE49-F238E27FC236}">
                <a16:creationId xmlns:a16="http://schemas.microsoft.com/office/drawing/2014/main" id="{FF799389-921E-43DD-AB57-927565FA4B0A}"/>
              </a:ext>
            </a:extLst>
          </p:cNvPr>
          <p:cNvSpPr txBox="1"/>
          <p:nvPr/>
        </p:nvSpPr>
        <p:spPr>
          <a:xfrm>
            <a:off x="3465793" y="2774514"/>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{{cll_num_1}}</a:t>
            </a:r>
          </a:p>
        </p:txBody>
      </p:sp>
      <p:sp>
        <p:nvSpPr>
          <p:cNvPr id="27" name="TextBox 26">
            <a:extLst>
              <a:ext uri="{FF2B5EF4-FFF2-40B4-BE49-F238E27FC236}">
                <a16:creationId xmlns:a16="http://schemas.microsoft.com/office/drawing/2014/main" id="{13C33783-EE27-4EC0-B6BB-89C49766543D}"/>
              </a:ext>
            </a:extLst>
          </p:cNvPr>
          <p:cNvSpPr txBox="1"/>
          <p:nvPr/>
        </p:nvSpPr>
        <p:spPr>
          <a:xfrm>
            <a:off x="3465793" y="4506337"/>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{{cll_num_2}}</a:t>
            </a:r>
          </a:p>
        </p:txBody>
      </p:sp>
      <p:sp>
        <p:nvSpPr>
          <p:cNvPr id="28" name="TextBox 27">
            <a:extLst>
              <a:ext uri="{FF2B5EF4-FFF2-40B4-BE49-F238E27FC236}">
                <a16:creationId xmlns:a16="http://schemas.microsoft.com/office/drawing/2014/main" id="{C48AAD69-473D-4A90-90B9-911F7962545D}"/>
              </a:ext>
            </a:extLst>
          </p:cNvPr>
          <p:cNvSpPr txBox="1"/>
          <p:nvPr/>
        </p:nvSpPr>
        <p:spPr>
          <a:xfrm>
            <a:off x="2260441" y="6612232"/>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{{cll_num_3}}</a:t>
            </a:r>
          </a:p>
        </p:txBody>
      </p:sp>
      <p:sp>
        <p:nvSpPr>
          <p:cNvPr id="35" name="TextBox 34">
            <a:extLst>
              <a:ext uri="{FF2B5EF4-FFF2-40B4-BE49-F238E27FC236}">
                <a16:creationId xmlns:a16="http://schemas.microsoft.com/office/drawing/2014/main" id="{7573F9E0-74A1-4B3E-80D9-0CD80F1026F8}"/>
              </a:ext>
            </a:extLst>
          </p:cNvPr>
          <p:cNvSpPr txBox="1"/>
          <p:nvPr/>
        </p:nvSpPr>
        <p:spPr>
          <a:xfrm>
            <a:off x="4685001" y="6584519"/>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275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29F3C59-2286-4EF5-A5AA-B95C5FB1E666}"/>
              </a:ext>
            </a:extLst>
          </p:cNvPr>
          <p:cNvSpPr txBox="1"/>
          <p:nvPr/>
        </p:nvSpPr>
        <p:spPr>
          <a:xfrm>
            <a:off x="2854201" y="1836362"/>
            <a:ext cx="1951395" cy="1938992"/>
          </a:xfrm>
          <a:prstGeom prst="rect">
            <a:avLst/>
          </a:prstGeom>
          <a:noFill/>
        </p:spPr>
        <p:txBody>
          <a:bodyPr wrap="square" rtlCol="0">
            <a:spAutoFit/>
          </a:bodyPr>
          <a:lstStyle/>
          <a:p>
            <a:r>
              <a:rPr lang="en-US" sz="4000" b="1">
                <a:solidFill>
                  <a:schemeClr val="bg1"/>
                </a:solidFill>
                <a:latin typeface="Tahoma" panose="020B0604030504040204" pitchFamily="34" charset="0"/>
                <a:ea typeface="Tahoma" panose="020B0604030504040204" pitchFamily="34" charset="0"/>
                <a:cs typeface="Tahoma" panose="020B0604030504040204" pitchFamily="34" charset="0"/>
              </a:rPr>
              <a:t>{{cll</a:t>
            </a: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_</a:t>
            </a:r>
            <a:r>
              <a:rPr lang="en-US" sz="4000" b="1">
                <a:solidFill>
                  <a:schemeClr val="bg1"/>
                </a:solidFill>
                <a:latin typeface="Tahoma" panose="020B0604030504040204" pitchFamily="34" charset="0"/>
                <a:ea typeface="Tahoma" panose="020B0604030504040204" pitchFamily="34" charset="0"/>
                <a:cs typeface="Tahoma" panose="020B0604030504040204" pitchFamily="34" charset="0"/>
              </a:rPr>
              <a:t>num_1}}</a:t>
            </a:r>
            <a:endPar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1" name="TextBox 10">
            <a:extLst>
              <a:ext uri="{FF2B5EF4-FFF2-40B4-BE49-F238E27FC236}">
                <a16:creationId xmlns:a16="http://schemas.microsoft.com/office/drawing/2014/main" id="{287CA305-0710-4A59-BA63-EFC6CD5AC50A}"/>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0" name="TextBox 9">
            <a:extLst>
              <a:ext uri="{FF2B5EF4-FFF2-40B4-BE49-F238E27FC236}">
                <a16:creationId xmlns:a16="http://schemas.microsoft.com/office/drawing/2014/main" id="{374CDFB5-1C4F-466C-B63C-E762922F0815}"/>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1" name="TextBox 10">
            <a:extLst>
              <a:ext uri="{FF2B5EF4-FFF2-40B4-BE49-F238E27FC236}">
                <a16:creationId xmlns:a16="http://schemas.microsoft.com/office/drawing/2014/main" id="{8C74A785-E7C4-4DD8-9CE6-38886CCC1338}"/>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6151749"/>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(PYN 9) - NĂM ĐỈNH ĐIỂM THAY ĐỔI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9</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68843" y="2802345"/>
            <a:ext cx="4733341" cy="421416"/>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687162" y="3600865"/>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882983"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457200" cy="457200"/>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496B5950-F4DF-4A34-8AFE-01DBAF98CB99}"/>
              </a:ext>
            </a:extLst>
          </p:cNvPr>
          <p:cNvGrpSpPr/>
          <p:nvPr/>
        </p:nvGrpSpPr>
        <p:grpSpPr>
          <a:xfrm>
            <a:off x="1456783" y="5348035"/>
            <a:ext cx="391036" cy="391036"/>
            <a:chOff x="1156235" y="5616146"/>
            <a:chExt cx="561685" cy="548163"/>
          </a:xfrm>
        </p:grpSpPr>
        <p:sp>
          <p:nvSpPr>
            <p:cNvPr id="177" name="Rectangle 176">
              <a:extLst>
                <a:ext uri="{FF2B5EF4-FFF2-40B4-BE49-F238E27FC236}">
                  <a16:creationId xmlns:a16="http://schemas.microsoft.com/office/drawing/2014/main" id="{5B687A6D-4BA7-4CB1-8367-3D923E927A28}"/>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5A67294-54F1-4C06-96B7-A8C9EA696AE9}"/>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28C663E7-F653-45C1-B1D0-135C1DE5323D}"/>
              </a:ext>
            </a:extLst>
          </p:cNvPr>
          <p:cNvGrpSpPr/>
          <p:nvPr/>
        </p:nvGrpSpPr>
        <p:grpSpPr>
          <a:xfrm>
            <a:off x="1619192" y="9169910"/>
            <a:ext cx="149317" cy="145846"/>
            <a:chOff x="2070119" y="5163737"/>
            <a:chExt cx="575976" cy="562587"/>
          </a:xfrm>
        </p:grpSpPr>
        <p:sp>
          <p:nvSpPr>
            <p:cNvPr id="216" name="Rectangle 215">
              <a:extLst>
                <a:ext uri="{FF2B5EF4-FFF2-40B4-BE49-F238E27FC236}">
                  <a16:creationId xmlns:a16="http://schemas.microsoft.com/office/drawing/2014/main" id="{00B20598-FC43-4F41-A1B4-D95B18A1209F}"/>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A86BBC-8B2E-403C-800B-2D0F2EF28DC3}"/>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080569" y="2564621"/>
            <a:ext cx="232444" cy="236251"/>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662648" y="7525936"/>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590135" y="1256697"/>
            <a:ext cx="457200" cy="457200"/>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1922473" y="5253559"/>
            <a:ext cx="1645920" cy="1645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5582984" y="5295946"/>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6349079" y="5170141"/>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5868372" y="5637339"/>
            <a:ext cx="457200" cy="457200"/>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1F00999-6C11-40F2-A643-9055EA2C6744}"/>
              </a:ext>
            </a:extLst>
          </p:cNvPr>
          <p:cNvGrpSpPr/>
          <p:nvPr/>
        </p:nvGrpSpPr>
        <p:grpSpPr>
          <a:xfrm>
            <a:off x="649895" y="9338169"/>
            <a:ext cx="238439" cy="238439"/>
            <a:chOff x="1156235" y="5616146"/>
            <a:chExt cx="561685" cy="548163"/>
          </a:xfrm>
        </p:grpSpPr>
        <p:sp>
          <p:nvSpPr>
            <p:cNvPr id="162" name="Rectangle 161">
              <a:extLst>
                <a:ext uri="{FF2B5EF4-FFF2-40B4-BE49-F238E27FC236}">
                  <a16:creationId xmlns:a16="http://schemas.microsoft.com/office/drawing/2014/main" id="{620D22FB-C30B-431D-BA02-00E394AEE06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2B145C1-0E9A-475B-AECA-4257784D2A9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822040" y="969711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4555242" y="91300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351697" y="3844392"/>
            <a:ext cx="1513223" cy="151322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sp>
        <p:nvSpPr>
          <p:cNvPr id="252" name="Oval 251">
            <a:extLst>
              <a:ext uri="{FF2B5EF4-FFF2-40B4-BE49-F238E27FC236}">
                <a16:creationId xmlns:a16="http://schemas.microsoft.com/office/drawing/2014/main" id="{40A2AD6E-2CB1-40D4-B590-B2244CA39350}"/>
              </a:ext>
            </a:extLst>
          </p:cNvPr>
          <p:cNvSpPr/>
          <p:nvPr/>
        </p:nvSpPr>
        <p:spPr>
          <a:xfrm>
            <a:off x="6070405" y="2205730"/>
            <a:ext cx="169112" cy="1691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5800357" y="8014043"/>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80941" y="5654202"/>
            <a:ext cx="1554480" cy="1554480"/>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397389" y="7604066"/>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14748"/>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2123658"/>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lp_strong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28221" cy="261610"/>
          </a:xfrm>
          <a:prstGeom prst="rect">
            <a:avLst/>
          </a:prstGeom>
          <a:noFill/>
        </p:spPr>
        <p:txBody>
          <a:bodyPr wrap="none" rtlCol="0">
            <a:spAutoFit/>
          </a:bodyPr>
          <a:lstStyle/>
          <a:p>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143262" cy="261610"/>
          </a:xfrm>
          <a:prstGeom prst="rect">
            <a:avLst/>
          </a:prstGeom>
          <a:noFill/>
        </p:spPr>
        <p:txBody>
          <a:bodyPr wrap="non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lp_improve</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lp_environment</a:t>
            </a:r>
            <a:r>
              <a:rPr lang="en-US" sz="11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t>{{</a:t>
            </a:r>
            <a:r>
              <a:rPr lang="en-US" sz="1200" dirty="0" err="1"/>
              <a:t>destiny_meaning</a:t>
            </a:r>
            <a:r>
              <a:rPr lang="en-US" sz="1200" dirty="0"/>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10076</TotalTime>
  <Words>4598</Words>
  <Application>Microsoft Office PowerPoint</Application>
  <PresentationFormat>Custom</PresentationFormat>
  <Paragraphs>268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319</cp:revision>
  <dcterms:created xsi:type="dcterms:W3CDTF">2021-07-12T11:38:07Z</dcterms:created>
  <dcterms:modified xsi:type="dcterms:W3CDTF">2021-09-26T17:04:25Z</dcterms:modified>
</cp:coreProperties>
</file>